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5775a6e8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45775a6e83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bbb172637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bbb172637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bbb172637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bbb172637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bb17263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bb17263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bb17263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bb17263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bb17263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bbb17263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b17263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bb17263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bb172637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bb172637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bbb172637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bbb172637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bb172637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bbb172637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bbb172637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bbb172637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4" name="Google Shape;104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1" name="Google Shape;111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Download HSLU Hochschule Luzern 2022 Logo PNG and Vector (PDF, SVG, Ai,  EPS) Free" id="56" name="Google Shape;56;p13"/>
          <p:cNvPicPr preferRelativeResize="0"/>
          <p:nvPr/>
        </p:nvPicPr>
        <p:blipFill rotWithShape="1">
          <a:blip r:embed="rId1">
            <a:alphaModFix/>
          </a:blip>
          <a:srcRect b="32795" l="0" r="0" t="32698"/>
          <a:stretch/>
        </p:blipFill>
        <p:spPr>
          <a:xfrm>
            <a:off x="7317873" y="158025"/>
            <a:ext cx="1689653" cy="43503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producer.com/crops/see-and-spray-springs-from-river-of-technical-invention/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outube.com/watch?v=g4m6StzUcOw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heverge.com/2022/11/28/23481967/google-partners-icad-med-tech-ai-breast-cancer-screening" TargetMode="External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y.clevelandclinic.org/health/treatments/16908-da-vinci-surgery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omet.com/site/blog/computer-vision-at-tesla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faststreamtech.com/industries/smart-automotive-solution/driver-monitoring-system/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medium.com/arren-alexander/computer-vision-case-study-amazon-go-db2c9450ad18" TargetMode="External"/><Relationship Id="rId4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lGsPmfICvW8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electronicsforu.com/technology-trends/harnessing-automated-optical-inspection-aoi-technologies-for-pcba-manufacturing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geekwire.com/2023/new-robots-are-making-amazons-warehouses-more-efficient-can-they-also-make-them-safer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662275" y="194072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" sz="3900">
                <a:latin typeface="Arial"/>
                <a:ea typeface="Arial"/>
                <a:cs typeface="Arial"/>
                <a:sym typeface="Arial"/>
              </a:rPr>
              <a:t>Motivation: CV Use cases</a:t>
            </a:r>
            <a:endParaRPr sz="3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Agriculture</a:t>
            </a:r>
            <a:endParaRPr/>
          </a:p>
        </p:txBody>
      </p:sp>
      <p:sp>
        <p:nvSpPr>
          <p:cNvPr id="200" name="Google Shape;200;p34"/>
          <p:cNvSpPr txBox="1"/>
          <p:nvPr>
            <p:ph idx="1" type="body"/>
          </p:nvPr>
        </p:nvSpPr>
        <p:spPr>
          <a:xfrm>
            <a:off x="628650" y="1369225"/>
            <a:ext cx="33381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Agriculture (Weed &amp; Crop Monitoring)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Tractors and drones equipped with cameras analyze fields to distinguish between crops and weeds, spraying herbicide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only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on the weeds rather than blanket-spraying the whole field.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Reducing chemical usage and cost while maximizing crop yield.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John Deere’s "See &amp; Spray"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technology uses computer vision to detect weeds in real-time and target them with precise nozzles.</a:t>
            </a:r>
            <a:endParaRPr/>
          </a:p>
        </p:txBody>
      </p:sp>
      <p:sp>
        <p:nvSpPr>
          <p:cNvPr id="201" name="Google Shape;201;p34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325" y="1198569"/>
            <a:ext cx="4467010" cy="3126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&amp; Identity</a:t>
            </a:r>
            <a:endParaRPr/>
          </a:p>
        </p:txBody>
      </p:sp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4403850" y="1352200"/>
            <a:ext cx="411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Facial Recognition for Access Control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map facial features to verify identity, replacing passwords or physical badges for entry into secure locations or devices.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Unlocking smartphones, passing through airport security (biometric boarding), or time-and-attendance tracking.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Apple FaceID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projects thousands of infrared dots onto the user's face to create a 3D depth map, securely unlocking iPhones and authorizing payments.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5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75" y="1268044"/>
            <a:ext cx="4099098" cy="3068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628650" y="1369225"/>
            <a:ext cx="372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AI-Powered Radiology &amp; Diagnostic Imaging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Computer vision algorithms analyze medical images (X-rays, CT scans, MRIs) to detect anomalies with higher speed and accuracy than human radiologists.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Detecting early-stage tumors, fractures, or neurological abnormalities.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Health (DeepMind)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has developed AI models that outperform human experts in spotting breast cancer in mammograms, reducing both false positives and false negatives.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200" y="1507869"/>
            <a:ext cx="4489052" cy="2349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4020675" y="1369225"/>
            <a:ext cx="44949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Surgical Robotics &amp; Navigation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During complex surgeries, computer vision helps robotic systems "see" inside the body, guiding the surgeon’s tools to precise locations and avoiding critical nerves or blood vessels.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Overlaying augmented reality (AR) data on a surgeon's live view during spinal or neurosurgery.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Intuitive Surgical’s Da Vinci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use 3D high-definition vision to allow surgeons to operate with enhanced vision, precision, and control.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50" y="1048425"/>
            <a:ext cx="2900076" cy="38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628650" y="1369225"/>
            <a:ext cx="36006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Autonomous Driving &amp; Advanced Driver Assistance Systems (ADAS)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Vehicles process video feeds from multiple cameras in real-time to understand the environment, detect lanes, read signs, and avoid obstacles.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Lane centering, adaptive cruise control, and full self-driving capabilities.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Tesla Autopilot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 vision-only approach (replacing radar) to build a 3D vector space of the road, identifying cars, pedestrians, and traffic lights instantaneously.</a:t>
            </a:r>
            <a:endParaRPr/>
          </a:p>
        </p:txBody>
      </p:sp>
      <p:sp>
        <p:nvSpPr>
          <p:cNvPr id="153" name="Google Shape;153;p28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700" y="1548194"/>
            <a:ext cx="4589849" cy="2583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628650" y="1369225"/>
            <a:ext cx="3943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Driver Monitoring Systems (DMS)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Interior-facing cameras analyze the driver’s facial expressions, eye gaze, and head position to detect drowsiness or distraction.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Alerting a driver who is falling asleep or looking at their phone for too long.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Subaru’s DriverFocus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 uses facial recognition to identify signs of driver fatigue and provides audio/visual alerts to refocus attention.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675" y="1268044"/>
            <a:ext cx="4180093" cy="3126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4854400" y="1369225"/>
            <a:ext cx="3661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Cashier-less "Just Walk Out" Shopping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use ceiling-mounted cameras and sensor fusion to track customers as they move through the store, detecting exactly what they pick up or put back on the shelf.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Eliminating checkout lines; the customer's account is automatically charged when they leave.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Go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pioneered this technology, allowing a seamless "grab and go" experience without scanning a single barcode.</a:t>
            </a:r>
            <a:endParaRPr/>
          </a:p>
        </p:txBody>
      </p:sp>
      <p:sp>
        <p:nvSpPr>
          <p:cNvPr id="169" name="Google Shape;169;p30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30" title="1_xh8qOo3BPnRQcL_8UzSokA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75" y="1689419"/>
            <a:ext cx="4099100" cy="230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628650" y="1369225"/>
            <a:ext cx="3990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Visual Search &amp; Product Discovery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E-commerce apps allow users to take a photo of an item (like a pair of shoes or a piece of furniture) and instantly find that product or similar items in an online catalog.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Finding a product when you don't know its name or brand.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Pinterest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allow users to snap photos of real-world objects to find purchase links and design inspiration.</a:t>
            </a:r>
            <a:endParaRPr/>
          </a:p>
        </p:txBody>
      </p:sp>
      <p:sp>
        <p:nvSpPr>
          <p:cNvPr id="177" name="Google Shape;177;p31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650" y="1369219"/>
            <a:ext cx="4220250" cy="2639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28650" y="1369225"/>
            <a:ext cx="3835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Automated Optical Inspection (AOI)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factories, high-speed cameras inspect products on the assembly line to spot microscopic defects, missing components, or labeling errors that human eyes might miss.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Inspecting printed circuit boards (PCBs) or automotive parts for quality assurance.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Foxconn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automated vision systems to inspect smartphone components during assembly, ensuring zero defects in millions of devices.</a:t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21294"/>
            <a:ext cx="4374750" cy="246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4572000" y="1369225"/>
            <a:ext cx="3943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Warehousing Robotics &amp; Sorting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Robots equipped with vision systems navigate dynamic warehouse environments, identify packages, and sort them for shipping based on size, shape, and label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 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High-speed parcel sorting and autonomous pallet moving.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Robotics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(formerly Kiva) uses vision to navigate thousands of drive units on warehouse floors, moving inventory pods to human pickers efficiently.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33"/>
          <p:cNvPicPr preferRelativeResize="0"/>
          <p:nvPr/>
        </p:nvPicPr>
        <p:blipFill rotWithShape="1">
          <a:blip r:embed="rId4">
            <a:alphaModFix/>
          </a:blip>
          <a:srcRect b="0" l="4516" r="0" t="0"/>
          <a:stretch/>
        </p:blipFill>
        <p:spPr>
          <a:xfrm>
            <a:off x="316000" y="1554925"/>
            <a:ext cx="4074450" cy="256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